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F5EE49-FF05-450C-9F6B-F0332CA95360}" type="doc">
      <dgm:prSet loTypeId="urn:microsoft.com/office/officeart/2005/8/layout/radial5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353439A5-3971-4F6E-836D-7202377C2C43}">
      <dgm:prSet phldrT="[Tekst]"/>
      <dgm:spPr/>
      <dgm:t>
        <a:bodyPr/>
        <a:lstStyle/>
        <a:p>
          <a:r>
            <a:rPr lang="hr-HR" dirty="0"/>
            <a:t>7.</a:t>
          </a:r>
        </a:p>
      </dgm:t>
    </dgm:pt>
    <dgm:pt modelId="{7C4A59EE-CED7-414A-B120-0544B4E1AD2A}" type="parTrans" cxnId="{BD9FC688-98E7-4807-A1A7-13FA9ECAF5C5}">
      <dgm:prSet/>
      <dgm:spPr/>
      <dgm:t>
        <a:bodyPr/>
        <a:lstStyle/>
        <a:p>
          <a:endParaRPr lang="hr-HR"/>
        </a:p>
      </dgm:t>
    </dgm:pt>
    <dgm:pt modelId="{8116E1A3-B32E-426F-A0F6-DCA692425B0C}" type="sibTrans" cxnId="{BD9FC688-98E7-4807-A1A7-13FA9ECAF5C5}">
      <dgm:prSet/>
      <dgm:spPr/>
      <dgm:t>
        <a:bodyPr/>
        <a:lstStyle/>
        <a:p>
          <a:endParaRPr lang="hr-HR"/>
        </a:p>
      </dgm:t>
    </dgm:pt>
    <dgm:pt modelId="{31D433D8-B2CC-415A-A0A0-455E4750AB93}">
      <dgm:prSet phldrT="[Tekst]" custT="1"/>
      <dgm:spPr/>
      <dgm:t>
        <a:bodyPr/>
        <a:lstStyle/>
        <a:p>
          <a:r>
            <a:rPr lang="hr-HR" sz="2400" dirty="0"/>
            <a:t>Internet – život na mreži</a:t>
          </a:r>
        </a:p>
      </dgm:t>
    </dgm:pt>
    <dgm:pt modelId="{BA07588E-4AEE-45D2-8DFA-7D07A97BD437}" type="parTrans" cxnId="{39A204E4-4661-4769-8E8A-49920B0FC758}">
      <dgm:prSet/>
      <dgm:spPr/>
      <dgm:t>
        <a:bodyPr/>
        <a:lstStyle/>
        <a:p>
          <a:endParaRPr lang="hr-HR" dirty="0"/>
        </a:p>
      </dgm:t>
    </dgm:pt>
    <dgm:pt modelId="{B94AE903-84F7-49B4-A1DE-E6B97AB12FA9}" type="sibTrans" cxnId="{39A204E4-4661-4769-8E8A-49920B0FC758}">
      <dgm:prSet/>
      <dgm:spPr/>
      <dgm:t>
        <a:bodyPr/>
        <a:lstStyle/>
        <a:p>
          <a:endParaRPr lang="hr-HR"/>
        </a:p>
      </dgm:t>
    </dgm:pt>
    <dgm:pt modelId="{0F882833-7EA8-4B29-B73D-89B31A34E156}">
      <dgm:prSet phldrT="[Tekst]" custT="1"/>
      <dgm:spPr/>
      <dgm:t>
        <a:bodyPr/>
        <a:lstStyle/>
        <a:p>
          <a:r>
            <a:rPr lang="hr-HR" sz="2400" dirty="0"/>
            <a:t>Računalno razmišljanje i programiranje</a:t>
          </a:r>
        </a:p>
      </dgm:t>
    </dgm:pt>
    <dgm:pt modelId="{DA819FB8-68B4-400E-B070-AAD09FBD07B6}" type="parTrans" cxnId="{65A5410D-0C8A-4B10-83C4-84D2FF2372BF}">
      <dgm:prSet/>
      <dgm:spPr/>
      <dgm:t>
        <a:bodyPr/>
        <a:lstStyle/>
        <a:p>
          <a:endParaRPr lang="hr-HR" dirty="0"/>
        </a:p>
      </dgm:t>
    </dgm:pt>
    <dgm:pt modelId="{25BF3D61-9436-4B61-9E49-A11C396C4CE2}" type="sibTrans" cxnId="{65A5410D-0C8A-4B10-83C4-84D2FF2372BF}">
      <dgm:prSet/>
      <dgm:spPr/>
      <dgm:t>
        <a:bodyPr/>
        <a:lstStyle/>
        <a:p>
          <a:endParaRPr lang="hr-HR"/>
        </a:p>
      </dgm:t>
    </dgm:pt>
    <dgm:pt modelId="{357F995A-F86B-4BC4-94C5-58812DC8E88D}">
      <dgm:prSet phldrT="[Tekst]" custT="1"/>
      <dgm:spPr/>
      <dgm:t>
        <a:bodyPr/>
        <a:lstStyle/>
        <a:p>
          <a:r>
            <a:rPr lang="hr-HR" sz="2400" dirty="0"/>
            <a:t>Predstavi se i prezentiraj</a:t>
          </a:r>
        </a:p>
      </dgm:t>
    </dgm:pt>
    <dgm:pt modelId="{4675F6BB-7DF4-4E47-A280-49C31920125F}" type="parTrans" cxnId="{4D4A6454-6F8F-46A7-80BC-5DBBE566C2EB}">
      <dgm:prSet/>
      <dgm:spPr/>
      <dgm:t>
        <a:bodyPr/>
        <a:lstStyle/>
        <a:p>
          <a:endParaRPr lang="hr-HR" dirty="0"/>
        </a:p>
      </dgm:t>
    </dgm:pt>
    <dgm:pt modelId="{1F0FF7BF-B918-420E-9F4A-25CA71D8EB61}" type="sibTrans" cxnId="{4D4A6454-6F8F-46A7-80BC-5DBBE566C2EB}">
      <dgm:prSet/>
      <dgm:spPr/>
      <dgm:t>
        <a:bodyPr/>
        <a:lstStyle/>
        <a:p>
          <a:endParaRPr lang="hr-HR"/>
        </a:p>
      </dgm:t>
    </dgm:pt>
    <dgm:pt modelId="{4688AE71-10FA-47F7-BA8B-A0486834F338}">
      <dgm:prSet phldrT="[Tekst]" custT="1"/>
      <dgm:spPr/>
      <dgm:t>
        <a:bodyPr/>
        <a:lstStyle/>
        <a:p>
          <a:r>
            <a:rPr lang="hr-HR" sz="2400" dirty="0"/>
            <a:t>Višemedijska posla</a:t>
          </a:r>
        </a:p>
      </dgm:t>
    </dgm:pt>
    <dgm:pt modelId="{7F6CDE96-4643-46C4-84D3-F72471E4AA10}" type="parTrans" cxnId="{D770792C-E009-4DF1-A61E-09E8DCB637F1}">
      <dgm:prSet/>
      <dgm:spPr/>
      <dgm:t>
        <a:bodyPr/>
        <a:lstStyle/>
        <a:p>
          <a:endParaRPr lang="hr-HR" dirty="0"/>
        </a:p>
      </dgm:t>
    </dgm:pt>
    <dgm:pt modelId="{B9CD740C-9710-4A5C-BB4B-6B51222EDA05}" type="sibTrans" cxnId="{D770792C-E009-4DF1-A61E-09E8DCB637F1}">
      <dgm:prSet/>
      <dgm:spPr/>
      <dgm:t>
        <a:bodyPr/>
        <a:lstStyle/>
        <a:p>
          <a:endParaRPr lang="hr-HR"/>
        </a:p>
      </dgm:t>
    </dgm:pt>
    <dgm:pt modelId="{7272EF20-6537-40EA-84B6-851A55C56E8F}">
      <dgm:prSet custT="1"/>
      <dgm:spPr/>
      <dgm:t>
        <a:bodyPr/>
        <a:lstStyle/>
        <a:p>
          <a:r>
            <a:rPr lang="hr-HR" sz="2400" dirty="0"/>
            <a:t>Proračunske tablice</a:t>
          </a:r>
        </a:p>
      </dgm:t>
    </dgm:pt>
    <dgm:pt modelId="{282D9C26-F082-4A42-AEBD-8181F72A771C}" type="parTrans" cxnId="{6E958DC9-B650-4D75-A08D-244FF1F8C04D}">
      <dgm:prSet/>
      <dgm:spPr/>
      <dgm:t>
        <a:bodyPr/>
        <a:lstStyle/>
        <a:p>
          <a:endParaRPr lang="hr-HR" dirty="0"/>
        </a:p>
      </dgm:t>
    </dgm:pt>
    <dgm:pt modelId="{AFEE65E7-8E97-4728-AD79-646C2FD8F4E2}" type="sibTrans" cxnId="{6E958DC9-B650-4D75-A08D-244FF1F8C04D}">
      <dgm:prSet/>
      <dgm:spPr/>
      <dgm:t>
        <a:bodyPr/>
        <a:lstStyle/>
        <a:p>
          <a:endParaRPr lang="hr-HR"/>
        </a:p>
      </dgm:t>
    </dgm:pt>
    <dgm:pt modelId="{3DAA6CA7-287A-4766-8238-F6751978726E}" type="pres">
      <dgm:prSet presAssocID="{B0F5EE49-FF05-450C-9F6B-F0332CA9536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09FF06E-DA3D-4E74-A60B-BE670981A925}" type="pres">
      <dgm:prSet presAssocID="{353439A5-3971-4F6E-836D-7202377C2C43}" presName="centerShape" presStyleLbl="node0" presStyleIdx="0" presStyleCnt="1" custLinFactNeighborX="7078" custLinFactNeighborY="592"/>
      <dgm:spPr/>
      <dgm:t>
        <a:bodyPr/>
        <a:lstStyle/>
        <a:p>
          <a:endParaRPr lang="hr-HR"/>
        </a:p>
      </dgm:t>
    </dgm:pt>
    <dgm:pt modelId="{89B14421-9212-44FF-AFC5-E0451FB7F027}" type="pres">
      <dgm:prSet presAssocID="{BA07588E-4AEE-45D2-8DFA-7D07A97BD437}" presName="parTrans" presStyleLbl="sibTrans2D1" presStyleIdx="0" presStyleCnt="5"/>
      <dgm:spPr/>
      <dgm:t>
        <a:bodyPr/>
        <a:lstStyle/>
        <a:p>
          <a:endParaRPr lang="hr-HR"/>
        </a:p>
      </dgm:t>
    </dgm:pt>
    <dgm:pt modelId="{46B3146B-CF09-492C-A09D-59CFB6D46E12}" type="pres">
      <dgm:prSet presAssocID="{BA07588E-4AEE-45D2-8DFA-7D07A97BD437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F048504B-5DF7-409D-94F1-59027EFFEB84}" type="pres">
      <dgm:prSet presAssocID="{31D433D8-B2CC-415A-A0A0-455E4750AB93}" presName="node" presStyleLbl="node1" presStyleIdx="0" presStyleCnt="5" custScaleX="18737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3728DD2-111A-4B4D-B310-7F3BF17C76E5}" type="pres">
      <dgm:prSet presAssocID="{DA819FB8-68B4-400E-B070-AAD09FBD07B6}" presName="parTrans" presStyleLbl="sibTrans2D1" presStyleIdx="1" presStyleCnt="5"/>
      <dgm:spPr/>
      <dgm:t>
        <a:bodyPr/>
        <a:lstStyle/>
        <a:p>
          <a:endParaRPr lang="hr-HR"/>
        </a:p>
      </dgm:t>
    </dgm:pt>
    <dgm:pt modelId="{9A110C04-F7E2-4260-9537-E9D392F45F61}" type="pres">
      <dgm:prSet presAssocID="{DA819FB8-68B4-400E-B070-AAD09FBD07B6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EBA30D7F-D8F0-4350-8C4E-047EE2BF4161}" type="pres">
      <dgm:prSet presAssocID="{0F882833-7EA8-4B29-B73D-89B31A34E156}" presName="node" presStyleLbl="node1" presStyleIdx="1" presStyleCnt="5" custScaleX="225905" custScaleY="101054" custRadScaleRad="137246" custRadScaleInc="-415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50364E7-750B-4E3C-AF5E-CDD9EA76EE33}" type="pres">
      <dgm:prSet presAssocID="{4675F6BB-7DF4-4E47-A280-49C31920125F}" presName="parTrans" presStyleLbl="sibTrans2D1" presStyleIdx="2" presStyleCnt="5"/>
      <dgm:spPr/>
      <dgm:t>
        <a:bodyPr/>
        <a:lstStyle/>
        <a:p>
          <a:endParaRPr lang="hr-HR"/>
        </a:p>
      </dgm:t>
    </dgm:pt>
    <dgm:pt modelId="{0F38D701-38F3-4AD4-B431-88E1909BE6CD}" type="pres">
      <dgm:prSet presAssocID="{4675F6BB-7DF4-4E47-A280-49C31920125F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EE2D629F-14F2-412F-A1A9-8DD636F50F3F}" type="pres">
      <dgm:prSet presAssocID="{357F995A-F86B-4BC4-94C5-58812DC8E88D}" presName="node" presStyleLbl="node1" presStyleIdx="2" presStyleCnt="5" custScaleX="196059" custRadScaleRad="128110" custRadScaleInc="-5619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5DB07AB-D328-4114-B0AA-0964D4CAEB9A}" type="pres">
      <dgm:prSet presAssocID="{7F6CDE96-4643-46C4-84D3-F72471E4AA10}" presName="parTrans" presStyleLbl="sibTrans2D1" presStyleIdx="3" presStyleCnt="5"/>
      <dgm:spPr/>
      <dgm:t>
        <a:bodyPr/>
        <a:lstStyle/>
        <a:p>
          <a:endParaRPr lang="hr-HR"/>
        </a:p>
      </dgm:t>
    </dgm:pt>
    <dgm:pt modelId="{FE7CC23B-695D-42BC-9340-54CEE9622099}" type="pres">
      <dgm:prSet presAssocID="{7F6CDE96-4643-46C4-84D3-F72471E4AA10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126A959C-B4E4-4F99-8485-C693AB8B5A8A}" type="pres">
      <dgm:prSet presAssocID="{4688AE71-10FA-47F7-BA8B-A0486834F338}" presName="node" presStyleLbl="node1" presStyleIdx="3" presStyleCnt="5" custScaleX="21133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AD85A5C-5948-4D09-B4BD-1B56840B19B0}" type="pres">
      <dgm:prSet presAssocID="{282D9C26-F082-4A42-AEBD-8181F72A771C}" presName="parTrans" presStyleLbl="sibTrans2D1" presStyleIdx="4" presStyleCnt="5"/>
      <dgm:spPr/>
      <dgm:t>
        <a:bodyPr/>
        <a:lstStyle/>
        <a:p>
          <a:endParaRPr lang="hr-HR"/>
        </a:p>
      </dgm:t>
    </dgm:pt>
    <dgm:pt modelId="{B26F5810-3BF9-4AAE-8D5F-2C49937BA5D4}" type="pres">
      <dgm:prSet presAssocID="{282D9C26-F082-4A42-AEBD-8181F72A771C}" presName="connectorText" presStyleLbl="sibTrans2D1" presStyleIdx="4" presStyleCnt="5"/>
      <dgm:spPr/>
      <dgm:t>
        <a:bodyPr/>
        <a:lstStyle/>
        <a:p>
          <a:endParaRPr lang="hr-HR"/>
        </a:p>
      </dgm:t>
    </dgm:pt>
    <dgm:pt modelId="{EBDCE39D-1850-4B1B-A783-B2FBCF046A17}" type="pres">
      <dgm:prSet presAssocID="{7272EF20-6537-40EA-84B6-851A55C56E8F}" presName="node" presStyleLbl="node1" presStyleIdx="4" presStyleCnt="5" custScaleX="210087" custRadScaleRad="109629" custRadScaleInc="110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5A5410D-0C8A-4B10-83C4-84D2FF2372BF}" srcId="{353439A5-3971-4F6E-836D-7202377C2C43}" destId="{0F882833-7EA8-4B29-B73D-89B31A34E156}" srcOrd="1" destOrd="0" parTransId="{DA819FB8-68B4-400E-B070-AAD09FBD07B6}" sibTransId="{25BF3D61-9436-4B61-9E49-A11C396C4CE2}"/>
    <dgm:cxn modelId="{39A204E4-4661-4769-8E8A-49920B0FC758}" srcId="{353439A5-3971-4F6E-836D-7202377C2C43}" destId="{31D433D8-B2CC-415A-A0A0-455E4750AB93}" srcOrd="0" destOrd="0" parTransId="{BA07588E-4AEE-45D2-8DFA-7D07A97BD437}" sibTransId="{B94AE903-84F7-49B4-A1DE-E6B97AB12FA9}"/>
    <dgm:cxn modelId="{D770792C-E009-4DF1-A61E-09E8DCB637F1}" srcId="{353439A5-3971-4F6E-836D-7202377C2C43}" destId="{4688AE71-10FA-47F7-BA8B-A0486834F338}" srcOrd="3" destOrd="0" parTransId="{7F6CDE96-4643-46C4-84D3-F72471E4AA10}" sibTransId="{B9CD740C-9710-4A5C-BB4B-6B51222EDA05}"/>
    <dgm:cxn modelId="{24C05B16-C2FA-48F5-AB42-527BFEB1C330}" type="presOf" srcId="{357F995A-F86B-4BC4-94C5-58812DC8E88D}" destId="{EE2D629F-14F2-412F-A1A9-8DD636F50F3F}" srcOrd="0" destOrd="0" presId="urn:microsoft.com/office/officeart/2005/8/layout/radial5"/>
    <dgm:cxn modelId="{1DCC2CCE-D4A3-46A5-9F36-109C80835646}" type="presOf" srcId="{7272EF20-6537-40EA-84B6-851A55C56E8F}" destId="{EBDCE39D-1850-4B1B-A783-B2FBCF046A17}" srcOrd="0" destOrd="0" presId="urn:microsoft.com/office/officeart/2005/8/layout/radial5"/>
    <dgm:cxn modelId="{BD9FC688-98E7-4807-A1A7-13FA9ECAF5C5}" srcId="{B0F5EE49-FF05-450C-9F6B-F0332CA95360}" destId="{353439A5-3971-4F6E-836D-7202377C2C43}" srcOrd="0" destOrd="0" parTransId="{7C4A59EE-CED7-414A-B120-0544B4E1AD2A}" sibTransId="{8116E1A3-B32E-426F-A0F6-DCA692425B0C}"/>
    <dgm:cxn modelId="{AD0F79EF-09F8-4F63-87CD-57122FF547D0}" type="presOf" srcId="{4675F6BB-7DF4-4E47-A280-49C31920125F}" destId="{050364E7-750B-4E3C-AF5E-CDD9EA76EE33}" srcOrd="0" destOrd="0" presId="urn:microsoft.com/office/officeart/2005/8/layout/radial5"/>
    <dgm:cxn modelId="{EC3DBCDC-3A8B-4DE5-AB4D-E689E2649C6D}" type="presOf" srcId="{282D9C26-F082-4A42-AEBD-8181F72A771C}" destId="{BAD85A5C-5948-4D09-B4BD-1B56840B19B0}" srcOrd="0" destOrd="0" presId="urn:microsoft.com/office/officeart/2005/8/layout/radial5"/>
    <dgm:cxn modelId="{87059DAD-A4D5-4A8B-959C-A7E7796B3E3E}" type="presOf" srcId="{4675F6BB-7DF4-4E47-A280-49C31920125F}" destId="{0F38D701-38F3-4AD4-B431-88E1909BE6CD}" srcOrd="1" destOrd="0" presId="urn:microsoft.com/office/officeart/2005/8/layout/radial5"/>
    <dgm:cxn modelId="{31670CD3-7C10-4204-BD28-C4906FFF47D0}" type="presOf" srcId="{7F6CDE96-4643-46C4-84D3-F72471E4AA10}" destId="{65DB07AB-D328-4114-B0AA-0964D4CAEB9A}" srcOrd="0" destOrd="0" presId="urn:microsoft.com/office/officeart/2005/8/layout/radial5"/>
    <dgm:cxn modelId="{4440FFE0-D8C2-4B81-8FFB-06659D9A3829}" type="presOf" srcId="{7F6CDE96-4643-46C4-84D3-F72471E4AA10}" destId="{FE7CC23B-695D-42BC-9340-54CEE9622099}" srcOrd="1" destOrd="0" presId="urn:microsoft.com/office/officeart/2005/8/layout/radial5"/>
    <dgm:cxn modelId="{15D9A4ED-36CE-4BFA-AB0D-CEB069659EE8}" type="presOf" srcId="{31D433D8-B2CC-415A-A0A0-455E4750AB93}" destId="{F048504B-5DF7-409D-94F1-59027EFFEB84}" srcOrd="0" destOrd="0" presId="urn:microsoft.com/office/officeart/2005/8/layout/radial5"/>
    <dgm:cxn modelId="{6E958DC9-B650-4D75-A08D-244FF1F8C04D}" srcId="{353439A5-3971-4F6E-836D-7202377C2C43}" destId="{7272EF20-6537-40EA-84B6-851A55C56E8F}" srcOrd="4" destOrd="0" parTransId="{282D9C26-F082-4A42-AEBD-8181F72A771C}" sibTransId="{AFEE65E7-8E97-4728-AD79-646C2FD8F4E2}"/>
    <dgm:cxn modelId="{4D4A6454-6F8F-46A7-80BC-5DBBE566C2EB}" srcId="{353439A5-3971-4F6E-836D-7202377C2C43}" destId="{357F995A-F86B-4BC4-94C5-58812DC8E88D}" srcOrd="2" destOrd="0" parTransId="{4675F6BB-7DF4-4E47-A280-49C31920125F}" sibTransId="{1F0FF7BF-B918-420E-9F4A-25CA71D8EB61}"/>
    <dgm:cxn modelId="{CFF420E8-4BEF-4F41-A9F5-0FDF75B6DF72}" type="presOf" srcId="{4688AE71-10FA-47F7-BA8B-A0486834F338}" destId="{126A959C-B4E4-4F99-8485-C693AB8B5A8A}" srcOrd="0" destOrd="0" presId="urn:microsoft.com/office/officeart/2005/8/layout/radial5"/>
    <dgm:cxn modelId="{F1EF32FC-8335-4053-B751-133C17B1A7ED}" type="presOf" srcId="{DA819FB8-68B4-400E-B070-AAD09FBD07B6}" destId="{23728DD2-111A-4B4D-B310-7F3BF17C76E5}" srcOrd="0" destOrd="0" presId="urn:microsoft.com/office/officeart/2005/8/layout/radial5"/>
    <dgm:cxn modelId="{FFAB87FA-B58C-479D-9D33-EFA99F737754}" type="presOf" srcId="{B0F5EE49-FF05-450C-9F6B-F0332CA95360}" destId="{3DAA6CA7-287A-4766-8238-F6751978726E}" srcOrd="0" destOrd="0" presId="urn:microsoft.com/office/officeart/2005/8/layout/radial5"/>
    <dgm:cxn modelId="{E18B3C78-020D-4E59-A5CB-5998BC7A5125}" type="presOf" srcId="{0F882833-7EA8-4B29-B73D-89B31A34E156}" destId="{EBA30D7F-D8F0-4350-8C4E-047EE2BF4161}" srcOrd="0" destOrd="0" presId="urn:microsoft.com/office/officeart/2005/8/layout/radial5"/>
    <dgm:cxn modelId="{54D6E674-620E-4CF7-B7E6-1B1351077C1F}" type="presOf" srcId="{BA07588E-4AEE-45D2-8DFA-7D07A97BD437}" destId="{46B3146B-CF09-492C-A09D-59CFB6D46E12}" srcOrd="1" destOrd="0" presId="urn:microsoft.com/office/officeart/2005/8/layout/radial5"/>
    <dgm:cxn modelId="{FFA0AAF5-B89E-4395-ADB6-2C0EA07B2FF9}" type="presOf" srcId="{BA07588E-4AEE-45D2-8DFA-7D07A97BD437}" destId="{89B14421-9212-44FF-AFC5-E0451FB7F027}" srcOrd="0" destOrd="0" presId="urn:microsoft.com/office/officeart/2005/8/layout/radial5"/>
    <dgm:cxn modelId="{F24EB7B2-2635-4771-A505-CE307063AB6F}" type="presOf" srcId="{353439A5-3971-4F6E-836D-7202377C2C43}" destId="{709FF06E-DA3D-4E74-A60B-BE670981A925}" srcOrd="0" destOrd="0" presId="urn:microsoft.com/office/officeart/2005/8/layout/radial5"/>
    <dgm:cxn modelId="{8E391FE0-3746-4B19-8E09-89FE621A24C8}" type="presOf" srcId="{282D9C26-F082-4A42-AEBD-8181F72A771C}" destId="{B26F5810-3BF9-4AAE-8D5F-2C49937BA5D4}" srcOrd="1" destOrd="0" presId="urn:microsoft.com/office/officeart/2005/8/layout/radial5"/>
    <dgm:cxn modelId="{87FEB6F3-1264-4B43-8579-30CE4AE0E474}" type="presOf" srcId="{DA819FB8-68B4-400E-B070-AAD09FBD07B6}" destId="{9A110C04-F7E2-4260-9537-E9D392F45F61}" srcOrd="1" destOrd="0" presId="urn:microsoft.com/office/officeart/2005/8/layout/radial5"/>
    <dgm:cxn modelId="{F974E005-8910-4F17-9557-375D3A9C9AD2}" type="presParOf" srcId="{3DAA6CA7-287A-4766-8238-F6751978726E}" destId="{709FF06E-DA3D-4E74-A60B-BE670981A925}" srcOrd="0" destOrd="0" presId="urn:microsoft.com/office/officeart/2005/8/layout/radial5"/>
    <dgm:cxn modelId="{53ABD30F-01B9-412C-B943-ED377E26FADA}" type="presParOf" srcId="{3DAA6CA7-287A-4766-8238-F6751978726E}" destId="{89B14421-9212-44FF-AFC5-E0451FB7F027}" srcOrd="1" destOrd="0" presId="urn:microsoft.com/office/officeart/2005/8/layout/radial5"/>
    <dgm:cxn modelId="{2DB9269F-4CFF-4E58-BA0D-CBF75858227E}" type="presParOf" srcId="{89B14421-9212-44FF-AFC5-E0451FB7F027}" destId="{46B3146B-CF09-492C-A09D-59CFB6D46E12}" srcOrd="0" destOrd="0" presId="urn:microsoft.com/office/officeart/2005/8/layout/radial5"/>
    <dgm:cxn modelId="{0D04331D-7D83-4048-801D-8708EFD63766}" type="presParOf" srcId="{3DAA6CA7-287A-4766-8238-F6751978726E}" destId="{F048504B-5DF7-409D-94F1-59027EFFEB84}" srcOrd="2" destOrd="0" presId="urn:microsoft.com/office/officeart/2005/8/layout/radial5"/>
    <dgm:cxn modelId="{1E3143D7-3804-47A1-8E4C-24D9D3318914}" type="presParOf" srcId="{3DAA6CA7-287A-4766-8238-F6751978726E}" destId="{23728DD2-111A-4B4D-B310-7F3BF17C76E5}" srcOrd="3" destOrd="0" presId="urn:microsoft.com/office/officeart/2005/8/layout/radial5"/>
    <dgm:cxn modelId="{DC7D4C9D-818F-4C24-8AFA-96EF8C36ADEE}" type="presParOf" srcId="{23728DD2-111A-4B4D-B310-7F3BF17C76E5}" destId="{9A110C04-F7E2-4260-9537-E9D392F45F61}" srcOrd="0" destOrd="0" presId="urn:microsoft.com/office/officeart/2005/8/layout/radial5"/>
    <dgm:cxn modelId="{DB97CACE-350C-4671-B1BD-978B5B9C8C5C}" type="presParOf" srcId="{3DAA6CA7-287A-4766-8238-F6751978726E}" destId="{EBA30D7F-D8F0-4350-8C4E-047EE2BF4161}" srcOrd="4" destOrd="0" presId="urn:microsoft.com/office/officeart/2005/8/layout/radial5"/>
    <dgm:cxn modelId="{D5ACAC42-3738-41A0-8DFA-11807AD92D80}" type="presParOf" srcId="{3DAA6CA7-287A-4766-8238-F6751978726E}" destId="{050364E7-750B-4E3C-AF5E-CDD9EA76EE33}" srcOrd="5" destOrd="0" presId="urn:microsoft.com/office/officeart/2005/8/layout/radial5"/>
    <dgm:cxn modelId="{93094810-A53E-43CE-97B8-3172904945BB}" type="presParOf" srcId="{050364E7-750B-4E3C-AF5E-CDD9EA76EE33}" destId="{0F38D701-38F3-4AD4-B431-88E1909BE6CD}" srcOrd="0" destOrd="0" presId="urn:microsoft.com/office/officeart/2005/8/layout/radial5"/>
    <dgm:cxn modelId="{94F63146-80AB-4126-BFDA-7EE45617E83B}" type="presParOf" srcId="{3DAA6CA7-287A-4766-8238-F6751978726E}" destId="{EE2D629F-14F2-412F-A1A9-8DD636F50F3F}" srcOrd="6" destOrd="0" presId="urn:microsoft.com/office/officeart/2005/8/layout/radial5"/>
    <dgm:cxn modelId="{C27A7D35-B110-45CC-83E9-70332DC549F7}" type="presParOf" srcId="{3DAA6CA7-287A-4766-8238-F6751978726E}" destId="{65DB07AB-D328-4114-B0AA-0964D4CAEB9A}" srcOrd="7" destOrd="0" presId="urn:microsoft.com/office/officeart/2005/8/layout/radial5"/>
    <dgm:cxn modelId="{6E87FA01-1D93-49DB-93EF-020D7147F9C1}" type="presParOf" srcId="{65DB07AB-D328-4114-B0AA-0964D4CAEB9A}" destId="{FE7CC23B-695D-42BC-9340-54CEE9622099}" srcOrd="0" destOrd="0" presId="urn:microsoft.com/office/officeart/2005/8/layout/radial5"/>
    <dgm:cxn modelId="{58DACE8D-5273-4AA7-8E50-1CA1EAD7B05F}" type="presParOf" srcId="{3DAA6CA7-287A-4766-8238-F6751978726E}" destId="{126A959C-B4E4-4F99-8485-C693AB8B5A8A}" srcOrd="8" destOrd="0" presId="urn:microsoft.com/office/officeart/2005/8/layout/radial5"/>
    <dgm:cxn modelId="{BB661C36-6338-466A-BAFB-41A6705D6AAF}" type="presParOf" srcId="{3DAA6CA7-287A-4766-8238-F6751978726E}" destId="{BAD85A5C-5948-4D09-B4BD-1B56840B19B0}" srcOrd="9" destOrd="0" presId="urn:microsoft.com/office/officeart/2005/8/layout/radial5"/>
    <dgm:cxn modelId="{5F4C5A78-7143-425D-9E20-DE5F3BE40E5F}" type="presParOf" srcId="{BAD85A5C-5948-4D09-B4BD-1B56840B19B0}" destId="{B26F5810-3BF9-4AAE-8D5F-2C49937BA5D4}" srcOrd="0" destOrd="0" presId="urn:microsoft.com/office/officeart/2005/8/layout/radial5"/>
    <dgm:cxn modelId="{AD88CBEF-542B-4802-9DF7-F9C086891DFD}" type="presParOf" srcId="{3DAA6CA7-287A-4766-8238-F6751978726E}" destId="{EBDCE39D-1850-4B1B-A783-B2FBCF046A17}" srcOrd="10" destOrd="0" presId="urn:microsoft.com/office/officeart/2005/8/layout/radial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CBF295-C530-4742-846A-5DD93F4B2C40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hr-HR"/>
        </a:p>
      </dgm:t>
    </dgm:pt>
    <dgm:pt modelId="{94140687-EA67-4747-9F11-8507A396D68D}" type="pres">
      <dgm:prSet presAssocID="{85CBF295-C530-4742-846A-5DD93F4B2C40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</dgm:ptLst>
  <dgm:cxnLst>
    <dgm:cxn modelId="{F3F2480B-1422-4287-B297-C58DF493EEDB}" type="presOf" srcId="{85CBF295-C530-4742-846A-5DD93F4B2C40}" destId="{94140687-EA67-4747-9F11-8507A396D68D}" srcOrd="0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FF06E-DA3D-4E74-A60B-BE670981A925}">
      <dsp:nvSpPr>
        <dsp:cNvPr id="0" name=""/>
        <dsp:cNvSpPr/>
      </dsp:nvSpPr>
      <dsp:spPr>
        <a:xfrm>
          <a:off x="3221392" y="1776242"/>
          <a:ext cx="1252642" cy="12526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5300" kern="1200" dirty="0"/>
            <a:t>7.</a:t>
          </a:r>
        </a:p>
      </dsp:txBody>
      <dsp:txXfrm>
        <a:off x="3404837" y="1959687"/>
        <a:ext cx="885752" cy="885752"/>
      </dsp:txXfrm>
    </dsp:sp>
    <dsp:sp modelId="{89B14421-9212-44FF-AFC5-E0451FB7F027}">
      <dsp:nvSpPr>
        <dsp:cNvPr id="0" name=""/>
        <dsp:cNvSpPr/>
      </dsp:nvSpPr>
      <dsp:spPr>
        <a:xfrm rot="15722149">
          <a:off x="3583859" y="1313303"/>
          <a:ext cx="282510" cy="4258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000" kern="1200" dirty="0"/>
        </a:p>
      </dsp:txBody>
      <dsp:txXfrm rot="10800000">
        <a:off x="3632107" y="1440451"/>
        <a:ext cx="197757" cy="255538"/>
      </dsp:txXfrm>
    </dsp:sp>
    <dsp:sp modelId="{F048504B-5DF7-409D-94F1-59027EFFEB84}">
      <dsp:nvSpPr>
        <dsp:cNvPr id="0" name=""/>
        <dsp:cNvSpPr/>
      </dsp:nvSpPr>
      <dsp:spPr>
        <a:xfrm>
          <a:off x="2426154" y="3482"/>
          <a:ext cx="2347088" cy="12526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Internet – život na mreži</a:t>
          </a:r>
        </a:p>
      </dsp:txBody>
      <dsp:txXfrm>
        <a:off x="2769877" y="186927"/>
        <a:ext cx="1659642" cy="885752"/>
      </dsp:txXfrm>
    </dsp:sp>
    <dsp:sp modelId="{23728DD2-111A-4B4D-B310-7F3BF17C76E5}">
      <dsp:nvSpPr>
        <dsp:cNvPr id="0" name=""/>
        <dsp:cNvSpPr/>
      </dsp:nvSpPr>
      <dsp:spPr>
        <a:xfrm rot="20268884">
          <a:off x="4505826" y="1875360"/>
          <a:ext cx="225017" cy="4258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000" kern="1200" dirty="0"/>
        </a:p>
      </dsp:txBody>
      <dsp:txXfrm>
        <a:off x="4508325" y="1973285"/>
        <a:ext cx="157512" cy="255538"/>
      </dsp:txXfrm>
    </dsp:sp>
    <dsp:sp modelId="{EBA30D7F-D8F0-4350-8C4E-047EE2BF4161}">
      <dsp:nvSpPr>
        <dsp:cNvPr id="0" name=""/>
        <dsp:cNvSpPr/>
      </dsp:nvSpPr>
      <dsp:spPr>
        <a:xfrm>
          <a:off x="4451525" y="946429"/>
          <a:ext cx="2829781" cy="126584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Računalno razmišljanje i programiranje</a:t>
          </a:r>
        </a:p>
      </dsp:txBody>
      <dsp:txXfrm>
        <a:off x="4865937" y="1131808"/>
        <a:ext cx="2000957" cy="895087"/>
      </dsp:txXfrm>
    </dsp:sp>
    <dsp:sp modelId="{050364E7-750B-4E3C-AF5E-CDD9EA76EE33}">
      <dsp:nvSpPr>
        <dsp:cNvPr id="0" name=""/>
        <dsp:cNvSpPr/>
      </dsp:nvSpPr>
      <dsp:spPr>
        <a:xfrm rot="2230459">
          <a:off x="4412831" y="2727480"/>
          <a:ext cx="288307" cy="4258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000" kern="1200" dirty="0"/>
        </a:p>
      </dsp:txBody>
      <dsp:txXfrm>
        <a:off x="4421619" y="2786529"/>
        <a:ext cx="201815" cy="255538"/>
      </dsp:txXfrm>
    </dsp:sp>
    <dsp:sp modelId="{EE2D629F-14F2-412F-A1A9-8DD636F50F3F}">
      <dsp:nvSpPr>
        <dsp:cNvPr id="0" name=""/>
        <dsp:cNvSpPr/>
      </dsp:nvSpPr>
      <dsp:spPr>
        <a:xfrm>
          <a:off x="4237571" y="3003089"/>
          <a:ext cx="2455918" cy="125264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Predstavi se i prezentiraj</a:t>
          </a:r>
        </a:p>
      </dsp:txBody>
      <dsp:txXfrm>
        <a:off x="4597232" y="3186534"/>
        <a:ext cx="1736596" cy="885752"/>
      </dsp:txXfrm>
    </dsp:sp>
    <dsp:sp modelId="{65DB07AB-D328-4114-B0AA-0964D4CAEB9A}">
      <dsp:nvSpPr>
        <dsp:cNvPr id="0" name=""/>
        <dsp:cNvSpPr/>
      </dsp:nvSpPr>
      <dsp:spPr>
        <a:xfrm rot="7947343">
          <a:off x="3136050" y="2826215"/>
          <a:ext cx="258461" cy="4258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000" kern="1200" dirty="0"/>
        </a:p>
      </dsp:txBody>
      <dsp:txXfrm rot="10800000">
        <a:off x="3200989" y="2882791"/>
        <a:ext cx="180923" cy="255538"/>
      </dsp:txXfrm>
    </dsp:sp>
    <dsp:sp modelId="{126A959C-B4E4-4F99-8485-C693AB8B5A8A}">
      <dsp:nvSpPr>
        <dsp:cNvPr id="0" name=""/>
        <dsp:cNvSpPr/>
      </dsp:nvSpPr>
      <dsp:spPr>
        <a:xfrm>
          <a:off x="1246265" y="3172909"/>
          <a:ext cx="2647246" cy="125264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Višemedijska posla</a:t>
          </a:r>
        </a:p>
      </dsp:txBody>
      <dsp:txXfrm>
        <a:off x="1633945" y="3356354"/>
        <a:ext cx="1871886" cy="885752"/>
      </dsp:txXfrm>
    </dsp:sp>
    <dsp:sp modelId="{BAD85A5C-5948-4D09-B4BD-1B56840B19B0}">
      <dsp:nvSpPr>
        <dsp:cNvPr id="0" name=""/>
        <dsp:cNvSpPr/>
      </dsp:nvSpPr>
      <dsp:spPr>
        <a:xfrm rot="11810672">
          <a:off x="2973321" y="1955129"/>
          <a:ext cx="199838" cy="4258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000" kern="1200" dirty="0"/>
        </a:p>
      </dsp:txBody>
      <dsp:txXfrm rot="10800000">
        <a:off x="3031986" y="2048995"/>
        <a:ext cx="139887" cy="255538"/>
      </dsp:txXfrm>
    </dsp:sp>
    <dsp:sp modelId="{EBDCE39D-1850-4B1B-A783-B2FBCF046A17}">
      <dsp:nvSpPr>
        <dsp:cNvPr id="0" name=""/>
        <dsp:cNvSpPr/>
      </dsp:nvSpPr>
      <dsp:spPr>
        <a:xfrm>
          <a:off x="461317" y="1149341"/>
          <a:ext cx="2631638" cy="125264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Proračunske tablice</a:t>
          </a:r>
        </a:p>
      </dsp:txBody>
      <dsp:txXfrm>
        <a:off x="846711" y="1332786"/>
        <a:ext cx="1860850" cy="885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8.8.2021.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9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0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Sistematizacija gradiva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C81BB2-9EA7-4A31-969E-5C943DEFE1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D808D-CD6D-48A5-8636-D1766D8B6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smo učili u 7.razredu?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DBF27203-C893-4038-8065-B64DCB4E54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894039"/>
              </p:ext>
            </p:extLst>
          </p:nvPr>
        </p:nvGraphicFramePr>
        <p:xfrm>
          <a:off x="2199730" y="1391820"/>
          <a:ext cx="7298468" cy="4429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Slika 5" descr="Slika na kojoj se prikazuje tekst&#10;&#10;Opis je automatski generiran">
            <a:extLst>
              <a:ext uri="{FF2B5EF4-FFF2-40B4-BE49-F238E27FC236}">
                <a16:creationId xmlns:a16="http://schemas.microsoft.com/office/drawing/2014/main" id="{1C8FBC45-EBFC-4FF2-8146-069394AFD80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59455" y="3606337"/>
            <a:ext cx="2166991" cy="1926214"/>
          </a:xfrm>
          <a:prstGeom prst="rect">
            <a:avLst/>
          </a:prstGeom>
        </p:spPr>
      </p:pic>
      <p:pic>
        <p:nvPicPr>
          <p:cNvPr id="7" name="Slika 6" descr="Slika na kojoj se prikazuje tekst&#10;&#10;Opis je automatski generiran">
            <a:extLst>
              <a:ext uri="{FF2B5EF4-FFF2-40B4-BE49-F238E27FC236}">
                <a16:creationId xmlns:a16="http://schemas.microsoft.com/office/drawing/2014/main" id="{BC3F82B1-E0BE-4158-BBD1-5135DA2A2A1F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3581" y="1919754"/>
            <a:ext cx="1897406" cy="168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682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A7A86C-8B3B-493A-934F-712B4C3AF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Ponovimo…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6E8D4374-9E71-49E3-B985-70E7D57B230F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Slika 5" descr="Slika na kojoj se prikazuje isječak crteža&#10;&#10;Opis je automatski generiran">
            <a:extLst>
              <a:ext uri="{FF2B5EF4-FFF2-40B4-BE49-F238E27FC236}">
                <a16:creationId xmlns:a16="http://schemas.microsoft.com/office/drawing/2014/main" id="{DDDDFD4F-F226-4578-BC3D-69882836331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tretch>
            <a:fillRect/>
          </a:stretch>
        </p:blipFill>
        <p:spPr>
          <a:xfrm>
            <a:off x="2578034" y="1477652"/>
            <a:ext cx="6866415" cy="3657600"/>
          </a:xfrm>
          <a:prstGeom prst="rect">
            <a:avLst/>
          </a:prstGeom>
        </p:spPr>
      </p:pic>
      <p:sp>
        <p:nvSpPr>
          <p:cNvPr id="7" name="Pravokutnik 6">
            <a:extLst>
              <a:ext uri="{FF2B5EF4-FFF2-40B4-BE49-F238E27FC236}">
                <a16:creationId xmlns:a16="http://schemas.microsoft.com/office/drawing/2014/main" id="{E2B7D246-0513-44F5-B86E-507DEC151473}"/>
              </a:ext>
            </a:extLst>
          </p:cNvPr>
          <p:cNvSpPr/>
          <p:nvPr/>
        </p:nvSpPr>
        <p:spPr>
          <a:xfrm>
            <a:off x="3394034" y="5323024"/>
            <a:ext cx="57433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76F38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Kviz za ponavljanje </a:t>
            </a:r>
          </a:p>
        </p:txBody>
      </p:sp>
    </p:spTree>
    <p:extLst>
      <p:ext uri="{BB962C8B-B14F-4D97-AF65-F5344CB8AC3E}">
        <p14:creationId xmlns:p14="http://schemas.microsoft.com/office/powerpoint/2010/main" val="1712111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</Words>
  <Application>Microsoft Office PowerPoint</Application>
  <PresentationFormat>Široki zaslon</PresentationFormat>
  <Paragraphs>10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Sistematizacija gradiva</vt:lpstr>
      <vt:lpstr>Što smo učili u 7.razredu?</vt:lpstr>
      <vt:lpstr>Ponovimo…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16</cp:revision>
  <dcterms:created xsi:type="dcterms:W3CDTF">2021-04-08T02:08:44Z</dcterms:created>
  <dcterms:modified xsi:type="dcterms:W3CDTF">2021-08-08T13:15:56Z</dcterms:modified>
</cp:coreProperties>
</file>